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6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2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6DA55-3191-C749-B4FD-E91A83A8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EB9D2-305C-674B-83AB-6B575C53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30F63-CDD6-BC4F-AA85-E824F3AF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3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5FAEB-D65B-A041-ADCC-89160C9A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D4106-876C-FD46-8128-1936BE63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C3291-CAD7-EE47-A00E-0E748872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01097-916E-0F4B-9C80-AE195763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C3720-95C2-0D4A-A2C7-467C667B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19162-0563-C64A-98AA-EE353A48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E59D0-03E5-5B41-BA38-AA4484EB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733F2-2A2D-FB43-BADE-1B74E5C9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73F85-8813-724B-8CC6-7262B1B0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F717A-F2A5-D74A-80E5-CC9FE53C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64443-4E76-4445-BD8A-181F54B0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BA202-3D58-1B40-9378-D89C35BC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6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735A0-1697-744B-8616-77FA809B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1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89CE7-E520-3044-A4F5-404E05563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03E7B-34DA-DA40-A06E-B38080C0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85316-BE97-4B4C-BB3F-4571C49D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8D70E-7C5F-C04B-A6A3-506AA7E7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Georis</dc:creator>
  <cp:lastModifiedBy>Marc Georis</cp:lastModifiedBy>
  <cp:revision>3</cp:revision>
  <dcterms:created xsi:type="dcterms:W3CDTF">2019-03-26T07:46:58Z</dcterms:created>
  <dcterms:modified xsi:type="dcterms:W3CDTF">2019-03-26T07:58:50Z</dcterms:modified>
</cp:coreProperties>
</file>